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217801_22-p-fon-dlya-prezentatsii-po-logopedii-41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Муниципальное дошкольное образовательное учреждение детский сад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 № 28 общеразвивающего вида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428868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Развивающая предметно-пространственная среда (РППС) в ДОУ с учетом ФОП</a:t>
            </a:r>
            <a:endParaRPr lang="ru-RU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4572008"/>
            <a:ext cx="321471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Потапова Н.Е.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6000768"/>
            <a:ext cx="3286148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Узловая,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1-95.userapi.com/s/v1/ig2/01qSFKo9oHS6mMonuKCaR_6EpYhxwUuMhGo0YZYjGTCrcGgW4lRsfhzEEaL6DoGhNCNax5BZ-Dc_VeyvLe-sZ75J.jpg?size=302x302&amp;quality=95&amp;crop=1440,242,302,302&amp;ava=1"/>
          <p:cNvPicPr>
            <a:picLocks noChangeAspect="1" noChangeArrowheads="1"/>
          </p:cNvPicPr>
          <p:nvPr/>
        </p:nvPicPr>
        <p:blipFill>
          <a:blip r:embed="rId3"/>
          <a:srcRect l="17384" t="14901" r="18046" b="8112"/>
          <a:stretch>
            <a:fillRect/>
          </a:stretch>
        </p:blipFill>
        <p:spPr bwMode="auto">
          <a:xfrm>
            <a:off x="0" y="0"/>
            <a:ext cx="1357322" cy="1618345"/>
          </a:xfrm>
          <a:prstGeom prst="rect">
            <a:avLst/>
          </a:prstGeom>
          <a:noFill/>
        </p:spPr>
      </p:pic>
      <p:pic>
        <p:nvPicPr>
          <p:cNvPr id="1030" name="Picture 6" descr="https://vospitatel.online/storage/app/docs/971/310/000/97131/61fdf8aa11000089543558.jpg"/>
          <p:cNvPicPr>
            <a:picLocks noChangeAspect="1" noChangeArrowheads="1"/>
          </p:cNvPicPr>
          <p:nvPr/>
        </p:nvPicPr>
        <p:blipFill>
          <a:blip r:embed="rId4"/>
          <a:srcRect l="46875" t="46875"/>
          <a:stretch>
            <a:fillRect/>
          </a:stretch>
        </p:blipFill>
        <p:spPr bwMode="auto">
          <a:xfrm>
            <a:off x="1071538" y="4357694"/>
            <a:ext cx="2905145" cy="217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Музыкальный уголок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5602" name="Picture 2" descr="G:\РППС\Музыкальный уголок\IMG_1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3524242" cy="2643182"/>
          </a:xfrm>
          <a:prstGeom prst="rect">
            <a:avLst/>
          </a:prstGeom>
          <a:noFill/>
        </p:spPr>
      </p:pic>
      <p:pic>
        <p:nvPicPr>
          <p:cNvPr id="25603" name="Picture 3" descr="G:\РППС\Музыкальный уголок\IMG_E1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928934"/>
            <a:ext cx="3343281" cy="257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Патриотический уголок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6626" name="Picture 2" descr="G:\РППС\Патриотический уголок\IMG_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76025" y="3281901"/>
            <a:ext cx="2823737" cy="2117803"/>
          </a:xfrm>
          <a:prstGeom prst="rect">
            <a:avLst/>
          </a:prstGeom>
          <a:noFill/>
        </p:spPr>
      </p:pic>
      <p:pic>
        <p:nvPicPr>
          <p:cNvPr id="26627" name="Picture 3" descr="G:\РППС\Патриотический уголок\IMG_1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85992"/>
            <a:ext cx="2089544" cy="2786058"/>
          </a:xfrm>
          <a:prstGeom prst="rect">
            <a:avLst/>
          </a:prstGeom>
          <a:noFill/>
        </p:spPr>
      </p:pic>
      <p:pic>
        <p:nvPicPr>
          <p:cNvPr id="26628" name="Picture 4" descr="G:\РППС\Патриотический уголок\IMG_1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214554"/>
            <a:ext cx="2250279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Уголок изобразительной деятельности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7650" name="Picture 2" descr="-Req-Co3N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28802"/>
            <a:ext cx="2786082" cy="2089562"/>
          </a:xfrm>
          <a:prstGeom prst="rect">
            <a:avLst/>
          </a:prstGeom>
          <a:noFill/>
        </p:spPr>
      </p:pic>
      <p:pic>
        <p:nvPicPr>
          <p:cNvPr id="27652" name="Picture 4" descr="xTGFyrnjT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8802"/>
            <a:ext cx="2476517" cy="1857388"/>
          </a:xfrm>
          <a:prstGeom prst="rect">
            <a:avLst/>
          </a:prstGeom>
          <a:noFill/>
        </p:spPr>
      </p:pic>
      <p:pic>
        <p:nvPicPr>
          <p:cNvPr id="27654" name="Picture 6" descr="JqVM8VN6ST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143380"/>
            <a:ext cx="3052907" cy="1785950"/>
          </a:xfrm>
          <a:prstGeom prst="rect">
            <a:avLst/>
          </a:prstGeom>
          <a:noFill/>
        </p:spPr>
      </p:pic>
      <p:pic>
        <p:nvPicPr>
          <p:cNvPr id="27656" name="Picture 8" descr="Bz1GsW3ohf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357694"/>
            <a:ext cx="2790545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zabavnikplus.ru/wp-content/uploads/0/a/3/0a33066b1dc3440478f2d54b1f0bfcd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.znanio.ru/methodology/images/9e/5b/9e5b010704a9f6bf792ad0dc05425532a3b221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758138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пространство, организационно оформленное и предметно- насыщенное, приспособленное для удовлетворения потребностей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познании, общении, труде, физическом и духовном развитии в целом. Современное понимание развивающей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 пространственной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 включает в себя обеспечение активной жизнедеятельности ребенка, становления его субъективной позиции, развитие творческих проявлений всеми доступными, побуждающих к самовыражению средствами.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prezentacii.info/wp-content/uploads/2021/01/ZcM4T4ayDAnxNJEk/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должна быть комфортной, уютной и рационально организованной, наполненной разными сенсорными раздражителями и игровыми материалами. Одной из основных задач считается обогащение среды такими элементами, которые стимулировали бы познавательную, речевую, двигательную и иную активность детей. Важна сменяемость предметно-пространственной среды, иначе говоря, среда не только должна быть развивающей, 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развивающейся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оснащение изменяется с учётом тематического принципа построения образовательного процесса).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Математический уголок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«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Развивайка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»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19462" name="Picture 6" descr="G:\РППС\Математический уголок\IMG_1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2762237" cy="2071678"/>
          </a:xfrm>
          <a:prstGeom prst="rect">
            <a:avLst/>
          </a:prstGeom>
          <a:noFill/>
        </p:spPr>
      </p:pic>
      <p:pic>
        <p:nvPicPr>
          <p:cNvPr id="19463" name="Picture 7" descr="G:\РППС\Математический уголок\IMG_1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00306"/>
            <a:ext cx="3143240" cy="2357430"/>
          </a:xfrm>
          <a:prstGeom prst="rect">
            <a:avLst/>
          </a:prstGeom>
          <a:noFill/>
        </p:spPr>
      </p:pic>
      <p:pic>
        <p:nvPicPr>
          <p:cNvPr id="19464" name="Picture 8" descr="G:\РППС\Математический уголок\IMG_1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071942"/>
            <a:ext cx="2952737" cy="2214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Уголок сюжетно-ролевых игр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482" name="Picture 2" descr="G:\РППС\Уголок деятельности\IMG_1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7946">
            <a:off x="671865" y="2258301"/>
            <a:ext cx="3152463" cy="2364347"/>
          </a:xfrm>
          <a:prstGeom prst="rect">
            <a:avLst/>
          </a:prstGeom>
          <a:noFill/>
        </p:spPr>
      </p:pic>
      <p:pic>
        <p:nvPicPr>
          <p:cNvPr id="20483" name="Picture 3" descr="G:\РППС\Уголок деятельности\IMG_1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79664" y="1806758"/>
            <a:ext cx="2452672" cy="1839504"/>
          </a:xfrm>
          <a:prstGeom prst="rect">
            <a:avLst/>
          </a:prstGeom>
          <a:noFill/>
        </p:spPr>
      </p:pic>
      <p:pic>
        <p:nvPicPr>
          <p:cNvPr id="20484" name="Picture 4" descr="G:\РППС\Уголок деятельности\VYBJ48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214818"/>
            <a:ext cx="3143240" cy="1966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Уголок дежурства и труда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1506" name="Picture 2" descr="G:\РППС\Уголок дежурства\GEALE9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2762920" cy="2205023"/>
          </a:xfrm>
          <a:prstGeom prst="rect">
            <a:avLst/>
          </a:prstGeom>
          <a:noFill/>
        </p:spPr>
      </p:pic>
      <p:pic>
        <p:nvPicPr>
          <p:cNvPr id="21507" name="Picture 3" descr="G:\РППС\Уголок дежурства\IMG_1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5335">
            <a:off x="5431777" y="1734652"/>
            <a:ext cx="2407095" cy="1805321"/>
          </a:xfrm>
          <a:prstGeom prst="rect">
            <a:avLst/>
          </a:prstGeom>
          <a:noFill/>
        </p:spPr>
      </p:pic>
      <p:pic>
        <p:nvPicPr>
          <p:cNvPr id="21508" name="Picture 4" descr="G:\РППС\Уголок дежурства\RVYKE7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857628"/>
            <a:ext cx="2790804" cy="2176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Уголок «Безопасная дорога»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2530" name="Picture 2" descr="G:\РППС\Уголок ПДД\IMG_E1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78"/>
            <a:ext cx="2688304" cy="1896667"/>
          </a:xfrm>
          <a:prstGeom prst="rect">
            <a:avLst/>
          </a:prstGeom>
          <a:noFill/>
        </p:spPr>
      </p:pic>
      <p:pic>
        <p:nvPicPr>
          <p:cNvPr id="22531" name="Picture 3" descr="G:\РППС\Уголок ПДД\IMG_E1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2857520" cy="2297564"/>
          </a:xfrm>
          <a:prstGeom prst="rect">
            <a:avLst/>
          </a:prstGeom>
          <a:noFill/>
        </p:spPr>
      </p:pic>
      <p:pic>
        <p:nvPicPr>
          <p:cNvPr id="22532" name="Picture 4" descr="G:\РППС\Уголок ПДД\IMG_E1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143380"/>
            <a:ext cx="4714876" cy="19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Уголок природы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«Юные экологи»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3554" name="Picture 2" descr="G:\РППС\Уголок природы\IMG_E1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14686"/>
            <a:ext cx="3106734" cy="2548834"/>
          </a:xfrm>
          <a:prstGeom prst="rect">
            <a:avLst/>
          </a:prstGeom>
          <a:noFill/>
        </p:spPr>
      </p:pic>
      <p:pic>
        <p:nvPicPr>
          <p:cNvPr id="23555" name="Picture 3" descr="G:\РППС\Уголок природы\VVBR44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00306"/>
            <a:ext cx="3512929" cy="2514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46473_57-p-shabloni-dlya-prezentatsii-s-belim-fonom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Театральный уголок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«Юные артисты»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4578" name="Picture 2" descr="G:\РППС\Театральный уголок\IMG_1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86058"/>
            <a:ext cx="3428992" cy="2571744"/>
          </a:xfrm>
          <a:prstGeom prst="rect">
            <a:avLst/>
          </a:prstGeom>
          <a:noFill/>
        </p:spPr>
      </p:pic>
      <p:pic>
        <p:nvPicPr>
          <p:cNvPr id="24579" name="Picture 3" descr="G:\РППС\Театральный уголок\IMG_1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214686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187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дошкольное образовательное учреждение детский сад  № 28 общеразвивающего вида</vt:lpstr>
      <vt:lpstr>Развивающая предметно-пространственная среда</vt:lpstr>
      <vt:lpstr>Развивающая предметно-пространственная среда</vt:lpstr>
      <vt:lpstr>Математический уголок «Развивайка» </vt:lpstr>
      <vt:lpstr>Уголок сюжетно-ролевых игр</vt:lpstr>
      <vt:lpstr>Уголок дежурства и труда</vt:lpstr>
      <vt:lpstr>Уголок «Безопасная дорога»</vt:lpstr>
      <vt:lpstr>Уголок природы «Юные экологи»</vt:lpstr>
      <vt:lpstr>Театральный уголок «Юные артисты»</vt:lpstr>
      <vt:lpstr>Музыкальный уголок</vt:lpstr>
      <vt:lpstr>Патриотический уголок</vt:lpstr>
      <vt:lpstr>Уголок изобразительной деятельности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 № 28 общеразвивающего вида</dc:title>
  <dc:creator>User</dc:creator>
  <cp:lastModifiedBy>User</cp:lastModifiedBy>
  <cp:revision>8</cp:revision>
  <dcterms:created xsi:type="dcterms:W3CDTF">2024-02-02T10:38:43Z</dcterms:created>
  <dcterms:modified xsi:type="dcterms:W3CDTF">2024-02-02T11:50:06Z</dcterms:modified>
</cp:coreProperties>
</file>