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1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4" r:id="rId21"/>
    <p:sldId id="285" r:id="rId22"/>
    <p:sldId id="287" r:id="rId23"/>
    <p:sldId id="2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-1398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86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33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16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71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64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0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75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66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27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86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2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79FE8-18B7-4479-86EA-E5C7E344882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B254-21EA-4ED5-9F97-9D2CA670C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03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2509" y="1385010"/>
            <a:ext cx="8986982" cy="6233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МДОУ </a:t>
            </a:r>
            <a:r>
              <a:rPr lang="ru-RU" sz="3200" b="1" dirty="0" err="1" smtClean="0">
                <a:latin typeface="Georgia" pitchFamily="18" charset="0"/>
              </a:rPr>
              <a:t>д</a:t>
            </a:r>
            <a:r>
              <a:rPr lang="ru-RU" sz="3200" b="1" dirty="0" smtClean="0">
                <a:latin typeface="Georgia" pitchFamily="18" charset="0"/>
              </a:rPr>
              <a:t>/с </a:t>
            </a:r>
            <a:r>
              <a:rPr lang="ru-RU" sz="3200" b="1" dirty="0" smtClean="0">
                <a:latin typeface="Georgia" pitchFamily="18" charset="0"/>
              </a:rPr>
              <a:t> № 28</a:t>
            </a:r>
            <a:r>
              <a:rPr lang="ru-RU" sz="3200" b="1" dirty="0" smtClean="0">
                <a:latin typeface="Georgia" pitchFamily="18" charset="0"/>
              </a:rPr>
              <a:t/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общеразвивающего вида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8903" y="2548730"/>
            <a:ext cx="9144000" cy="238902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Развивающая                        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предметно – пространственная среда (РППС) 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комбинированной разновозрастной группы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9404" y="4556749"/>
            <a:ext cx="3365770" cy="972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Пульбер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С.И.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1014" y="5532978"/>
            <a:ext cx="3365770" cy="972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Узловая,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https://www.nmosktoday.ru/pictures/news/13969/picture-300h.jpg"/>
          <p:cNvPicPr>
            <a:picLocks noChangeAspect="1" noChangeArrowheads="1"/>
          </p:cNvPicPr>
          <p:nvPr/>
        </p:nvPicPr>
        <p:blipFill>
          <a:blip r:embed="rId3"/>
          <a:srcRect l="30367" r="30366"/>
          <a:stretch>
            <a:fillRect/>
          </a:stretch>
        </p:blipFill>
        <p:spPr bwMode="auto">
          <a:xfrm>
            <a:off x="0" y="0"/>
            <a:ext cx="1371600" cy="1644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8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246" y="3734449"/>
            <a:ext cx="3616410" cy="2190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294" y="373152"/>
            <a:ext cx="4727250" cy="2863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992" y="870624"/>
            <a:ext cx="2769108" cy="4970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8864" y="636577"/>
            <a:ext cx="2661210" cy="47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6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4" y="1596280"/>
            <a:ext cx="6392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«</a:t>
            </a:r>
            <a:r>
              <a:rPr lang="ru-RU" sz="4800" b="1" dirty="0" smtClean="0">
                <a:latin typeface="Georgia" pitchFamily="18" charset="0"/>
              </a:rPr>
              <a:t>Познавательное развитие» </a:t>
            </a:r>
            <a:endParaRPr lang="ru-RU" sz="4800" b="1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69" y="694945"/>
            <a:ext cx="5023104" cy="51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6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1873" y="496389"/>
            <a:ext cx="10222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Центр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математического развития </a:t>
            </a:r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Среди </a:t>
            </a:r>
            <a:r>
              <a:rPr lang="ru-RU" sz="2400" dirty="0" smtClean="0">
                <a:latin typeface="Georgia" pitchFamily="18" charset="0"/>
              </a:rPr>
              <a:t>задач по формированию элементарных математических знаний детей следует выделить главные, а именно</a:t>
            </a:r>
            <a:r>
              <a:rPr lang="ru-RU" sz="2400" dirty="0" smtClean="0">
                <a:latin typeface="Georgia" pitchFamily="18" charset="0"/>
              </a:rPr>
              <a:t>: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*приобретение знаний о множестве, числе, величине, форме, пространстве и времени как основах математического развития; *формирование широкой начальной ориентации в количественных, пространственных и временных отношениях окружающей действительности;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*</a:t>
            </a:r>
            <a:r>
              <a:rPr lang="ru-RU" sz="2400" dirty="0" smtClean="0">
                <a:latin typeface="Georgia" pitchFamily="18" charset="0"/>
              </a:rPr>
              <a:t>формирование навыков и умений в счете, вычислениях, измерении, моделировании, обще учебных умений;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*</a:t>
            </a:r>
            <a:r>
              <a:rPr lang="ru-RU" sz="2400" dirty="0" smtClean="0">
                <a:latin typeface="Georgia" pitchFamily="18" charset="0"/>
              </a:rPr>
              <a:t>овладение математической терминологией;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*</a:t>
            </a:r>
            <a:r>
              <a:rPr lang="ru-RU" sz="2400" dirty="0" smtClean="0">
                <a:latin typeface="Georgia" pitchFamily="18" charset="0"/>
              </a:rPr>
              <a:t>развитие познавательных интересов и способностей, логического мышления,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*</a:t>
            </a:r>
            <a:r>
              <a:rPr lang="ru-RU" sz="2400" dirty="0" smtClean="0">
                <a:latin typeface="Georgia" pitchFamily="18" charset="0"/>
              </a:rPr>
              <a:t>общее интеллектуальное развитие ребенка. 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4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943" y="0"/>
            <a:ext cx="1238794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393" y="553052"/>
            <a:ext cx="3493008" cy="2619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993" y="3529584"/>
            <a:ext cx="3218688" cy="241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47" y="384048"/>
            <a:ext cx="3828289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5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232" y="339634"/>
            <a:ext cx="108447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Центр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конструктивной деятельности </a:t>
            </a:r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Цель</a:t>
            </a:r>
            <a:r>
              <a:rPr lang="ru-RU" sz="2400" dirty="0" smtClean="0">
                <a:latin typeface="Georgia" pitchFamily="18" charset="0"/>
              </a:rPr>
              <a:t>: развитие познавательных и творческих способностей у детей дошкольного возраста в процессе конструктивной деятельности. Задачи: 1.Способствовать развитию у детей интереса к конструктивной деятельности;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2.Сформировать </a:t>
            </a:r>
            <a:r>
              <a:rPr lang="ru-RU" sz="2400" dirty="0" smtClean="0">
                <a:latin typeface="Georgia" pitchFamily="18" charset="0"/>
              </a:rPr>
              <a:t>у дошкольников познавательную и исследовательскую активность, стремление к умственной деятельности;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3.Приобщить </a:t>
            </a:r>
            <a:r>
              <a:rPr lang="ru-RU" sz="2400" dirty="0" smtClean="0">
                <a:latin typeface="Georgia" pitchFamily="18" charset="0"/>
              </a:rPr>
              <a:t>детей к миру технического и художественного изобретательства;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4</a:t>
            </a:r>
            <a:r>
              <a:rPr lang="ru-RU" sz="2400" dirty="0" smtClean="0">
                <a:latin typeface="Georgia" pitchFamily="18" charset="0"/>
              </a:rPr>
              <a:t>. Развивать эстетический вкус. </a:t>
            </a:r>
            <a:endParaRPr lang="ru-RU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В </a:t>
            </a:r>
            <a:r>
              <a:rPr lang="ru-RU" sz="2400" dirty="0" smtClean="0">
                <a:latin typeface="Georgia" pitchFamily="18" charset="0"/>
              </a:rPr>
              <a:t>центре конструирования разнообразные виды конструктора, мелкие игрушки для обыгрывания построек, образцы построек, природный и разнообразный полифункциональный </a:t>
            </a:r>
            <a:r>
              <a:rPr lang="ru-RU" sz="2400" dirty="0" smtClean="0">
                <a:latin typeface="Georgia" pitchFamily="18" charset="0"/>
              </a:rPr>
              <a:t>материал.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616" y="441541"/>
            <a:ext cx="3688079" cy="2766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414" y="3566160"/>
            <a:ext cx="3583089" cy="256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191" y="3547872"/>
            <a:ext cx="3511296" cy="263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608" y="448885"/>
            <a:ext cx="3644303" cy="2733227"/>
          </a:xfrm>
          <a:prstGeom prst="rect">
            <a:avLst/>
          </a:prstGeom>
        </p:spPr>
      </p:pic>
      <p:sp>
        <p:nvSpPr>
          <p:cNvPr id="7" name="Выноска с четырьмя стрелками 6"/>
          <p:cNvSpPr/>
          <p:nvPr/>
        </p:nvSpPr>
        <p:spPr>
          <a:xfrm>
            <a:off x="5157216" y="2761488"/>
            <a:ext cx="1353312" cy="131673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280852"/>
            <a:ext cx="10789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Центр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патриотического воспитания 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Цель</a:t>
            </a:r>
            <a:r>
              <a:rPr lang="ru-RU" sz="2000" dirty="0" smtClean="0">
                <a:latin typeface="Georgia" pitchFamily="18" charset="0"/>
              </a:rPr>
              <a:t>: создание условий для становления основ патриотического сознания детей, возможности позитивной социализации ребенка, его всестороннего личностного, морально - 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деятельности. Задачи: </a:t>
            </a:r>
            <a:endParaRPr lang="ru-RU" sz="2000" dirty="0" smtClean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формировать </a:t>
            </a:r>
            <a:r>
              <a:rPr lang="ru-RU" sz="2000" dirty="0" smtClean="0">
                <a:latin typeface="Georgia" pitchFamily="18" charset="0"/>
              </a:rPr>
              <a:t>у детей чувство привязанности к своей семье, дому, детскому саду, селу, стране; </a:t>
            </a:r>
            <a:endParaRPr lang="ru-RU" sz="2000" dirty="0" smtClean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- </a:t>
            </a:r>
            <a:r>
              <a:rPr lang="ru-RU" sz="2000" dirty="0" smtClean="0">
                <a:latin typeface="Georgia" pitchFamily="18" charset="0"/>
              </a:rPr>
              <a:t>формировать представление о России как о родной стране, о Москве - как о столице России</a:t>
            </a:r>
            <a:r>
              <a:rPr lang="ru-RU" sz="2000" dirty="0" smtClean="0">
                <a:latin typeface="Georg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-ознакомить детей с символами родного города, государства</a:t>
            </a:r>
            <a:r>
              <a:rPr lang="ru-RU" sz="2000" dirty="0" smtClean="0">
                <a:latin typeface="Georg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- развитие интереса к русской и другим народным традициям , культуре, национальным костюмам и промыслам</a:t>
            </a:r>
            <a:r>
              <a:rPr lang="ru-RU" sz="2000" dirty="0" smtClean="0">
                <a:latin typeface="Georgia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- воспитывать гражданско-патриотические чувства через изучение государственной символики России; </a:t>
            </a:r>
            <a:endParaRPr lang="ru-RU" sz="2000" dirty="0" smtClean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- </a:t>
            </a:r>
            <a:r>
              <a:rPr lang="ru-RU" sz="2000" dirty="0" smtClean="0">
                <a:latin typeface="Georgia" pitchFamily="18" charset="0"/>
              </a:rPr>
              <a:t>воспитывать бережное отношение к природе, ко всему живому; </a:t>
            </a:r>
            <a:endParaRPr lang="ru-RU" sz="2000" dirty="0" smtClean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- </a:t>
            </a:r>
            <a:r>
              <a:rPr lang="ru-RU" sz="2000" dirty="0" smtClean="0">
                <a:latin typeface="Georgia" pitchFamily="18" charset="0"/>
              </a:rPr>
              <a:t>воспитывать уважение и интерес к культурному прошлому </a:t>
            </a:r>
            <a:r>
              <a:rPr lang="ru-RU" sz="2000" dirty="0" smtClean="0">
                <a:latin typeface="Georgia" pitchFamily="18" charset="0"/>
              </a:rPr>
              <a:t>России.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0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5"/>
          <a:stretch>
            <a:fillRect/>
          </a:stretch>
        </p:blipFill>
        <p:spPr>
          <a:xfrm>
            <a:off x="4136917" y="2157984"/>
            <a:ext cx="3667280" cy="3228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7"/>
          <a:stretch>
            <a:fillRect/>
          </a:stretch>
        </p:blipFill>
        <p:spPr>
          <a:xfrm>
            <a:off x="530352" y="841248"/>
            <a:ext cx="3149381" cy="3013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4043" y="1426464"/>
            <a:ext cx="322739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9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4184" y="337021"/>
            <a:ext cx="621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Центр книги и настольных игр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424" y="2121408"/>
            <a:ext cx="3802821" cy="2852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599" y="993208"/>
            <a:ext cx="3127249" cy="2345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312" y="3641160"/>
            <a:ext cx="3078693" cy="230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68" y="1115568"/>
            <a:ext cx="2261367" cy="34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6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98" y="1588443"/>
            <a:ext cx="4741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«</a:t>
            </a:r>
            <a:r>
              <a:rPr lang="ru-RU" sz="4000" b="1" dirty="0" err="1" smtClean="0">
                <a:latin typeface="Georgia" pitchFamily="18" charset="0"/>
              </a:rPr>
              <a:t>Художестенно</a:t>
            </a:r>
            <a:r>
              <a:rPr lang="ru-RU" sz="4000" b="1" dirty="0" smtClean="0">
                <a:latin typeface="Georgia" pitchFamily="18" charset="0"/>
              </a:rPr>
              <a:t> – эстетическое развитие» </a:t>
            </a:r>
            <a:endParaRPr lang="ru-RU" sz="4000" b="1" dirty="0">
              <a:latin typeface="Georg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738" y="0"/>
            <a:ext cx="5954486" cy="54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4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8094"/>
            <a:ext cx="12286034" cy="6926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888" y="932688"/>
            <a:ext cx="8800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Развивающая предметно-пространственная среда (РППС)-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часть образовательной среды, представленная специально организованным пространством (помещениями, участком и т. п.), материалами, оборудованием и инвентарем,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0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520" y="3785616"/>
            <a:ext cx="3253755" cy="2440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168" y="3368688"/>
            <a:ext cx="3428139" cy="2571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848" y="738912"/>
            <a:ext cx="3047787" cy="2285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699" y="781796"/>
            <a:ext cx="3663717" cy="27477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967728" cy="713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Центр театрализованных игр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0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33" y="313509"/>
            <a:ext cx="3513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Центр музыки: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Фонотека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записями детских песен, звуками природы. Детские музыкальные инструменты,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атрибуты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помогают развить у дошкольников фантазию, речь, дикцию и выразительность.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4622" y="709105"/>
            <a:ext cx="3498891" cy="3257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566" y="1828369"/>
            <a:ext cx="3498891" cy="32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1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3056" y="475488"/>
            <a:ext cx="4086953" cy="3065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473" y="1974403"/>
            <a:ext cx="3629520" cy="2722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137" y="3777667"/>
            <a:ext cx="3205200" cy="2403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8640" y="475488"/>
            <a:ext cx="6089904" cy="713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Центр </a:t>
            </a:r>
            <a:r>
              <a:rPr lang="ru-RU" sz="2800" b="1" dirty="0" err="1" smtClean="0">
                <a:solidFill>
                  <a:srgbClr val="FF0000"/>
                </a:solidFill>
                <a:latin typeface="Georgia" pitchFamily="18" charset="0"/>
              </a:rPr>
              <a:t>изодеятельности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340" y="2665379"/>
            <a:ext cx="129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8674" name="Picture 2" descr="https://cf2.ppt-online.org/files2/slide/8/8lq16mM9JsodaiNF0VbRBIvK5H7Yz2pU4QgDfh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6384" y="457200"/>
            <a:ext cx="3419856" cy="343814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Развивающая предметно-пространственная среда (РППС) должна быть: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8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4" y="0"/>
            <a:ext cx="122050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068" y="908991"/>
            <a:ext cx="86079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              </a:t>
            </a:r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Центры в группах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по образовательным      областям,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в соответствии </a:t>
            </a:r>
            <a:endParaRPr lang="ru-RU" sz="4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с </a:t>
            </a:r>
            <a:r>
              <a:rPr lang="ru-RU" sz="4400" b="1" dirty="0" smtClean="0">
                <a:solidFill>
                  <a:srgbClr val="002060"/>
                </a:solidFill>
                <a:latin typeface="Georgia" pitchFamily="18" charset="0"/>
              </a:rPr>
              <a:t>ФГОС ДОО (ФОП)</a:t>
            </a:r>
            <a:endParaRPr lang="ru-RU" sz="4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3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091" y="141514"/>
            <a:ext cx="5713317" cy="5705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418481"/>
            <a:ext cx="512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«Социально – </a:t>
            </a:r>
          </a:p>
          <a:p>
            <a:pPr algn="ctr"/>
            <a:endParaRPr lang="ru-RU" sz="3600" b="1" dirty="0" smtClean="0">
              <a:latin typeface="Georgia" pitchFamily="18" charset="0"/>
            </a:endParaRPr>
          </a:p>
          <a:p>
            <a:pPr algn="ctr"/>
            <a:r>
              <a:rPr lang="ru-RU" sz="3600" b="1" dirty="0" smtClean="0">
                <a:latin typeface="Georgia" pitchFamily="18" charset="0"/>
              </a:rPr>
              <a:t>коммуникативное </a:t>
            </a:r>
          </a:p>
          <a:p>
            <a:pPr algn="ctr"/>
            <a:endParaRPr lang="ru-RU" sz="3600" b="1" dirty="0" smtClean="0">
              <a:latin typeface="Georgia" pitchFamily="18" charset="0"/>
            </a:endParaRPr>
          </a:p>
          <a:p>
            <a:pPr algn="ctr"/>
            <a:r>
              <a:rPr lang="ru-RU" sz="3600" b="1" dirty="0" smtClean="0">
                <a:latin typeface="Georgia" pitchFamily="18" charset="0"/>
              </a:rPr>
              <a:t>развитие» </a:t>
            </a:r>
            <a:endParaRPr lang="ru-RU" sz="3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5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0838"/>
            <a:ext cx="12192000" cy="6968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217" y="240672"/>
            <a:ext cx="1047440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Центры 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безопасности 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sz="2400" dirty="0" smtClean="0">
                <a:latin typeface="Georgia" pitchFamily="18" charset="0"/>
              </a:rPr>
              <a:t>Цель: формирование основ безопасности собственной жизнедеятельности и формирование предпосылок экологического сознания (безопасности окружающего мира) через решение следующих задач:</a:t>
            </a:r>
          </a:p>
          <a:p>
            <a:r>
              <a:rPr lang="ru-RU" sz="2400" dirty="0" smtClean="0">
                <a:latin typeface="Georgia" pitchFamily="18" charset="0"/>
              </a:rPr>
              <a:t> *формирование представлений об опасных для человека и окружающего мира природы ситуациях и способах поведения в них; </a:t>
            </a:r>
          </a:p>
          <a:p>
            <a:r>
              <a:rPr lang="ru-RU" sz="2400" dirty="0" smtClean="0">
                <a:latin typeface="Georgia" pitchFamily="18" charset="0"/>
              </a:rPr>
              <a:t>*приобщение к правилам безопасного для человека и окружающего мира природы поведения;</a:t>
            </a:r>
          </a:p>
          <a:p>
            <a:r>
              <a:rPr lang="ru-RU" sz="2400" dirty="0" smtClean="0">
                <a:latin typeface="Georgia" pitchFamily="18" charset="0"/>
              </a:rPr>
              <a:t> *передачу детям знаний о правилах безопасности дорожного движения в качестве пешехода и пассажира транспортного средства; </a:t>
            </a:r>
          </a:p>
          <a:p>
            <a:r>
              <a:rPr lang="ru-RU" sz="2400" dirty="0" smtClean="0">
                <a:latin typeface="Georgia" pitchFamily="18" charset="0"/>
              </a:rPr>
              <a:t>*формирование осторожного и осмотрительного отношения к потенциально опасным для человека и окружающего мира природы ситуациям.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2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29185"/>
            <a:ext cx="3578059" cy="2683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14" y="3302399"/>
            <a:ext cx="4066902" cy="3050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648" y="3357264"/>
            <a:ext cx="3860628" cy="2895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015" y="316205"/>
            <a:ext cx="3673457" cy="2755093"/>
          </a:xfrm>
          <a:prstGeom prst="rect">
            <a:avLst/>
          </a:prstGeom>
        </p:spPr>
      </p:pic>
      <p:sp>
        <p:nvSpPr>
          <p:cNvPr id="9" name="Выноска с четырьмя стрелками 8"/>
          <p:cNvSpPr/>
          <p:nvPr/>
        </p:nvSpPr>
        <p:spPr>
          <a:xfrm>
            <a:off x="5010912" y="2450592"/>
            <a:ext cx="1463040" cy="13716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8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5943"/>
            <a:ext cx="12192000" cy="7053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8376" y="0"/>
            <a:ext cx="529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Центр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труда, уголок дежурств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9219" y="658368"/>
            <a:ext cx="3643664" cy="2732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51" y="1986142"/>
            <a:ext cx="3219345" cy="2414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880" y="3734350"/>
            <a:ext cx="3014738" cy="22610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3649" y="1312593"/>
            <a:ext cx="2414790" cy="36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3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28908"/>
            <a:ext cx="106801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Центр сюжетно – ролевых игр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Задачи</a:t>
            </a:r>
            <a:r>
              <a:rPr lang="ru-RU" sz="2800" dirty="0" smtClean="0">
                <a:latin typeface="Georgia" pitchFamily="18" charset="0"/>
              </a:rPr>
              <a:t>: 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*</a:t>
            </a:r>
            <a:r>
              <a:rPr lang="ru-RU" sz="2800" dirty="0" smtClean="0">
                <a:latin typeface="Georgia" pitchFamily="18" charset="0"/>
              </a:rPr>
              <a:t>развивать умение самостоятельно выбирать тему для игры; развивать сюжет на основе знаний, полученных при восприятии окружающего, из литературных произведений, во время просмотра телевизионных передач; 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*</a:t>
            </a:r>
            <a:r>
              <a:rPr lang="ru-RU" sz="2800" dirty="0" smtClean="0">
                <a:latin typeface="Georgia" pitchFamily="18" charset="0"/>
              </a:rPr>
              <a:t>учить согласовывать тему для начала игры, распределять роли, подготавливать необходимые условия; 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*</a:t>
            </a:r>
            <a:r>
              <a:rPr lang="ru-RU" sz="2800" dirty="0" smtClean="0">
                <a:latin typeface="Georgia" pitchFamily="18" charset="0"/>
              </a:rPr>
              <a:t>учить коллективно возводить постройки, необходимые для игры, совместно планировать предстоящую работу, сообща выполнять задуманное; 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*</a:t>
            </a:r>
            <a:r>
              <a:rPr lang="ru-RU" sz="2800" dirty="0" smtClean="0">
                <a:latin typeface="Georgia" pitchFamily="18" charset="0"/>
              </a:rPr>
              <a:t>развивать умение использовать предметы-заместители.</a:t>
            </a: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0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654</Words>
  <Application>Microsoft Office PowerPoint</Application>
  <PresentationFormat>Произвольный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МДОУ д/с  № 28 общеразвивающего вида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д/с 28 общеразвивающего вида</dc:title>
  <dc:creator>Пользователь</dc:creator>
  <cp:lastModifiedBy>User</cp:lastModifiedBy>
  <cp:revision>17</cp:revision>
  <dcterms:created xsi:type="dcterms:W3CDTF">2024-01-31T08:12:20Z</dcterms:created>
  <dcterms:modified xsi:type="dcterms:W3CDTF">2024-01-31T11:43:33Z</dcterms:modified>
</cp:coreProperties>
</file>