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2613-9542-4AF3-B764-2C5B098318D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94EA-23BF-4178-85D5-3BC270083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8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2613-9542-4AF3-B764-2C5B098318D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94EA-23BF-4178-85D5-3BC270083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6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2613-9542-4AF3-B764-2C5B098318D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94EA-23BF-4178-85D5-3BC270083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8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2613-9542-4AF3-B764-2C5B098318D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94EA-23BF-4178-85D5-3BC270083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0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2613-9542-4AF3-B764-2C5B098318D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94EA-23BF-4178-85D5-3BC270083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2613-9542-4AF3-B764-2C5B098318D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94EA-23BF-4178-85D5-3BC270083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0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2613-9542-4AF3-B764-2C5B098318D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94EA-23BF-4178-85D5-3BC270083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4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2613-9542-4AF3-B764-2C5B098318D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94EA-23BF-4178-85D5-3BC270083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7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2613-9542-4AF3-B764-2C5B098318D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94EA-23BF-4178-85D5-3BC270083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2613-9542-4AF3-B764-2C5B098318D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94EA-23BF-4178-85D5-3BC270083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2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2613-9542-4AF3-B764-2C5B098318D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94EA-23BF-4178-85D5-3BC270083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12613-9542-4AF3-B764-2C5B098318D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894EA-23BF-4178-85D5-3BC270083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6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" y="286327"/>
            <a:ext cx="11360727" cy="6289964"/>
          </a:xfrm>
        </p:spPr>
      </p:pic>
    </p:spTree>
    <p:extLst>
      <p:ext uri="{BB962C8B-B14F-4D97-AF65-F5344CB8AC3E}">
        <p14:creationId xmlns:p14="http://schemas.microsoft.com/office/powerpoint/2010/main" val="220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4"/>
            <a:ext cx="12192000" cy="69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71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836"/>
            <a:ext cx="12192000" cy="694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018"/>
            <a:ext cx="12191999" cy="699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963"/>
            <a:ext cx="12191999" cy="70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829"/>
            <a:ext cx="12104015" cy="70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963"/>
            <a:ext cx="12191999" cy="69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963"/>
            <a:ext cx="12192000" cy="70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" y="0"/>
            <a:ext cx="11822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-138545"/>
            <a:ext cx="11988800" cy="69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4036"/>
            <a:ext cx="12127345" cy="717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455"/>
            <a:ext cx="12192000" cy="72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" y="-397164"/>
            <a:ext cx="12118109" cy="72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855"/>
            <a:ext cx="12192000" cy="7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964"/>
            <a:ext cx="12192000" cy="70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854"/>
            <a:ext cx="12192000" cy="70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2023-11-07T07:21:17Z</dcterms:created>
  <dcterms:modified xsi:type="dcterms:W3CDTF">2023-11-07T07:34:08Z</dcterms:modified>
</cp:coreProperties>
</file>