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40BD9-8532-4091-A1E6-87DF6601252F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3913-C17D-424D-B63E-574D8B4A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esta - circo - máscara - modelo fecir0038 - másca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1428736"/>
            <a:ext cx="5072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</a:rPr>
              <a:t>Цирк!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</a:rPr>
              <a:t>             Цирк!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Цирк!</a:t>
            </a:r>
            <a:endParaRPr lang="ru-RU" sz="4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0_da7de_e85b0188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8662" y="571480"/>
            <a:ext cx="3437618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7k1g76xLg-M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29190" y="928670"/>
            <a:ext cx="3714776" cy="4832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2e5f6bd16eea9d5dfbd3075ee3f1ca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5786" y="3071810"/>
            <a:ext cx="4236080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Фокусник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PARTPE166668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2"/>
            <a:ext cx="3571908" cy="3571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928662" y="2285992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Фокусница превратила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Человека в крокодила.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 удивленье замер зал.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Встал Сережа и сказал: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— Тетя, сделайте обратно,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Человеку неприятно!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785794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Фокусника еще могут называть иллюзионист. Он показывает фокусы, которые нам кажутся чудом. В своих выступлениях фокусник использует хитрые приспособления.</a:t>
            </a:r>
            <a:endParaRPr lang="ru-RU" b="1" dirty="0"/>
          </a:p>
        </p:txBody>
      </p:sp>
      <p:pic>
        <p:nvPicPr>
          <p:cNvPr id="4" name="Рисунок 3" descr="1457173755_cirk-liliput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91" y="1928802"/>
            <a:ext cx="5929851" cy="3943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онглер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7113739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357298"/>
            <a:ext cx="3114682" cy="4363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00100" y="2143116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Он бросает кольца вверх,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Он устроил фейерверк: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Пять, и шесть, и семь колец,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двенадцать наконец!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Удивляются вокруг: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— Как ему хватает рук?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Жонглер подбрасывает в воздух и ловит сразу несколько предметов – кольца, мячи, тарелки и т.д. Жонглировать можно чем угодно. Это совсем не легко и требует длительных тренировок.</a:t>
            </a:r>
            <a:endParaRPr lang="ru-RU" b="1" dirty="0"/>
          </a:p>
        </p:txBody>
      </p:sp>
      <p:pic>
        <p:nvPicPr>
          <p:cNvPr id="4" name="Рисунок 3" descr="418ec53b6366c5dc59-446867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571612"/>
            <a:ext cx="3332656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_value_48384_6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86" y="1500174"/>
            <a:ext cx="3500462" cy="4958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После выступления зрителей благодарят цирковых артистов за их труд аплодисментами</a:t>
            </a:r>
            <a:endParaRPr lang="ru-RU" b="1" dirty="0"/>
          </a:p>
        </p:txBody>
      </p:sp>
      <p:pic>
        <p:nvPicPr>
          <p:cNvPr id="4" name="Рисунок 3" descr="61046409_186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1257300"/>
            <a:ext cx="3419475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642918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Цирк для ребенка это самое таинственное и непостижимое место! Необычные разукрашенные люди, послушные животные, яркие костюмы, веселые клоуны и многое другое! Цирк это целый мир – необычный, сказочный мир.</a:t>
            </a:r>
            <a:endParaRPr lang="ru-RU" i="1" dirty="0"/>
          </a:p>
          <a:p>
            <a:endParaRPr lang="ru-RU" dirty="0"/>
          </a:p>
        </p:txBody>
      </p:sp>
      <p:pic>
        <p:nvPicPr>
          <p:cNvPr id="6" name="Рисунок 5" descr="b5924b91bc12c0d59a22238df26af5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893" y="2071678"/>
            <a:ext cx="6341149" cy="3695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78579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Помещение цирка разделено на зрительный зал и арену. На арене выступают цирковые артисты</a:t>
            </a:r>
            <a:endParaRPr lang="ru-RU" b="1" dirty="0"/>
          </a:p>
        </p:txBody>
      </p:sp>
      <p:pic>
        <p:nvPicPr>
          <p:cNvPr id="5" name="Рисунок 4" descr="4ef14f9feb8826efad413f31355326f4_w960_h2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643050"/>
            <a:ext cx="6643702" cy="4429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500042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Клоун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214554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Клоун в цирке каждый вечер. Сколько радости от встречи – </a:t>
            </a:r>
            <a:endParaRPr lang="ru-RU" b="1" dirty="0" smtClean="0"/>
          </a:p>
          <a:p>
            <a:r>
              <a:rPr lang="ru-RU" b="1" dirty="0" smtClean="0"/>
              <a:t>Балагурит </a:t>
            </a:r>
            <a:r>
              <a:rPr lang="ru-RU" b="1" dirty="0"/>
              <a:t>и хохочет, Рассмешит, кого захочет.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g1308221609588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285860"/>
            <a:ext cx="4643450" cy="4643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71480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Клоуны разыгрывают смешную историю, чтобы рассмешить публику. </a:t>
            </a:r>
            <a:r>
              <a:rPr lang="ru-RU" b="1" dirty="0"/>
              <a:t>Каждый их жест, каждое неловкое движения вызывает в нас море смеха и радости.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5" name="Рисунок 4" descr="IMG_24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472" y="1714488"/>
            <a:ext cx="4071966" cy="3895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94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3438" y="1643050"/>
            <a:ext cx="4000093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woman-aerial-trapeze-performer-vector-illustration-514419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85926"/>
            <a:ext cx="36576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28794" y="428604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Гимнасты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500306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Кидает гимнаста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Гимнаст и глядит,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Как гимнаст от гимнаста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 гимнасту летит!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c6a07da142ceedaf052d9bc65324033.jpg"/>
          <p:cNvPicPr>
            <a:picLocks noChangeAspect="1"/>
          </p:cNvPicPr>
          <p:nvPr/>
        </p:nvPicPr>
        <p:blipFill>
          <a:blip r:embed="rId3" cstate="screen"/>
          <a:srcRect l="-1676" b="-18150"/>
          <a:stretch>
            <a:fillRect/>
          </a:stretch>
        </p:blipFill>
        <p:spPr>
          <a:xfrm>
            <a:off x="357158" y="928670"/>
            <a:ext cx="4782340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42_100_507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14876" y="2428868"/>
            <a:ext cx="3949688" cy="3929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357818" y="714356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Гимнасты ходят на руках, делают перевороты вперед и назад, мостик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Дрессировщик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7841593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99" y="1785926"/>
            <a:ext cx="5195491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14348" y="2000240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Дрессировщик - хищников герой,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Как может сохранять стальной покой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Любого зверя укротить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не боится, что он может сотворить.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29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928670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цирке выступают дрессированные львы, тигры, медведи, собачки и многие другие животные. Дрессировщик приучает их за вкусное угощение выполнять разные трюки, которые в природе животные не делают.</a:t>
            </a:r>
            <a:endParaRPr lang="ru-RU" b="1" dirty="0"/>
          </a:p>
        </p:txBody>
      </p:sp>
      <p:pic>
        <p:nvPicPr>
          <p:cNvPr id="6" name="Рисунок 5" descr="545311f0a802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500042"/>
            <a:ext cx="4283348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071810"/>
            <a:ext cx="4943510" cy="3252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231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2016-04-21T16:58:22Z</dcterms:created>
  <dcterms:modified xsi:type="dcterms:W3CDTF">2022-12-09T07:05:31Z</dcterms:modified>
</cp:coreProperties>
</file>