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70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5/1621807478_22-phonoteka_org-p-fon-dlya-prezentatsii-po-konstitutsii-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Итоговая работа слушателя курсов повышения квалификации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Воронина Татьяна Николаевна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МДОУ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 28 общеразвивающего вида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https://phonoteka.org/uploads/posts/2022-02/1643909577_1-phonoteka-org-p-fon-dlya-prezentatsii-patriotiz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72344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 этап – основной (практический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D:\ПЕДАГОГИ\Воронина Т.Н\фото\IMG-20221117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 descr="D:\ПЕДАГОГИ\Воронина Т.Н\фото\IMG-20221117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000504"/>
            <a:ext cx="3786214" cy="2464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0" name="Picture 6" descr="D:\ПЕДАГОГИ\Воронина Т.Н\фото\IMG-20221117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929066"/>
            <a:ext cx="3429024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4" name="Picture 10" descr="D:\Фото моиии\9 мая 2021\IMG-20210428-WA0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357554" cy="2518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13" name="Picture 9" descr="D:\ПЕДАГОГИ\Воронина Т.Н\фото\IMG-20221117-WA00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2428868"/>
            <a:ext cx="2762236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phonoteka.org/uploads/posts/2022-02/1643909577_1-phonoteka-org-p-fon-dlya-prezentatsii-patriotiz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D:\ПЕДАГОГИ\Воронина Т.Н\фото\IMG-20221117-WA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785794"/>
            <a:ext cx="3428992" cy="2571744"/>
          </a:xfrm>
          <a:prstGeom prst="rect">
            <a:avLst/>
          </a:prstGeom>
          <a:noFill/>
        </p:spPr>
      </p:pic>
      <p:pic>
        <p:nvPicPr>
          <p:cNvPr id="22531" name="Picture 3" descr="D:\ПЕДАГОГИ\Воронина Т.Н\фото\IMG-20221117-WA0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85794"/>
            <a:ext cx="3500430" cy="2625323"/>
          </a:xfrm>
          <a:prstGeom prst="rect">
            <a:avLst/>
          </a:prstGeom>
          <a:noFill/>
        </p:spPr>
      </p:pic>
      <p:pic>
        <p:nvPicPr>
          <p:cNvPr id="22532" name="Picture 4" descr="D:\Фото моиии\9 мая 2022\IMG-20220506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3571900" cy="2786082"/>
          </a:xfrm>
          <a:prstGeom prst="rect">
            <a:avLst/>
          </a:prstGeom>
          <a:noFill/>
        </p:spPr>
      </p:pic>
      <p:pic>
        <p:nvPicPr>
          <p:cNvPr id="22534" name="Picture 6" descr="D:\ПЕДАГОГИ\Воронина Т.Н\фото\IMG-20221117-WA00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714752"/>
            <a:ext cx="385765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phonoteka.org/uploads/posts/2022-02/1643909577_1-phonoteka-org-p-fon-dlya-prezentatsii-patriotiz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 – заключительный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«Россия – Родина моя»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ПЕДАГОГИ\Воронина Т.Н\фото\IMG-20221117-WA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3357554" cy="2518166"/>
          </a:xfrm>
          <a:prstGeom prst="rect">
            <a:avLst/>
          </a:prstGeom>
          <a:noFill/>
        </p:spPr>
      </p:pic>
      <p:pic>
        <p:nvPicPr>
          <p:cNvPr id="23556" name="Picture 4" descr="D:\ПЕДАГОГИ\Воронина Т.Н\фото\IMG-20221117-WA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71942"/>
            <a:ext cx="3428992" cy="2411009"/>
          </a:xfrm>
          <a:prstGeom prst="rect">
            <a:avLst/>
          </a:prstGeom>
          <a:noFill/>
        </p:spPr>
      </p:pic>
      <p:pic>
        <p:nvPicPr>
          <p:cNvPr id="23557" name="Picture 5" descr="D:\ПЕДАГОГИ\Воронина Т.Н\фото\IMG-20221117-WA00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214818"/>
            <a:ext cx="3357586" cy="2303852"/>
          </a:xfrm>
          <a:prstGeom prst="rect">
            <a:avLst/>
          </a:prstGeom>
          <a:noFill/>
        </p:spPr>
      </p:pic>
      <p:pic>
        <p:nvPicPr>
          <p:cNvPr id="23558" name="Picture 6" descr="D:\ПЕДАГОГИ\Воронина Т.Н\фото\IMG-20221117-WA00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285860"/>
            <a:ext cx="3357554" cy="2518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phonoteka.org/uploads/posts/2022-02/1643909577_1-phonoteka-org-p-fon-dlya-prezentatsii-patriotizm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571612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Дидактическое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пособие-лэпбук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«Россия на все времена»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ПЕДАГОГИ\Воронина Т.Н\фото\IMG-20221117-WA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08"/>
            <a:ext cx="3143240" cy="2357430"/>
          </a:xfrm>
          <a:prstGeom prst="rect">
            <a:avLst/>
          </a:prstGeom>
          <a:noFill/>
        </p:spPr>
      </p:pic>
      <p:pic>
        <p:nvPicPr>
          <p:cNvPr id="24579" name="Picture 3" descr="D:\ПЕДАГОГИ\Воронина Т.Н\фото\IMG-20221117-WA0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2643206" cy="2643206"/>
          </a:xfrm>
          <a:prstGeom prst="rect">
            <a:avLst/>
          </a:prstGeom>
          <a:noFill/>
        </p:spPr>
      </p:pic>
      <p:pic>
        <p:nvPicPr>
          <p:cNvPr id="24580" name="Picture 4" descr="D:\ПЕДАГОГИ\Воронина Т.Н\фото\IMG-20221117-WA00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143380"/>
            <a:ext cx="2643174" cy="2125257"/>
          </a:xfrm>
          <a:prstGeom prst="rect">
            <a:avLst/>
          </a:prstGeom>
          <a:noFill/>
        </p:spPr>
      </p:pic>
      <p:pic>
        <p:nvPicPr>
          <p:cNvPr id="24581" name="Picture 5" descr="D:\ПЕДАГОГИ\Воронина Т.Н\фото\IMG-20221117-WA00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429132"/>
            <a:ext cx="2571736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present5.com/presentation/141919952_282555879/imag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andia.ru/text/80/692/images/img1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002060"/>
                </a:solidFill>
                <a:cs typeface="Traditional Arabic" pitchFamily="18" charset="-78"/>
              </a:rPr>
              <a:t>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проекта: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«Россия – 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Родина </a:t>
            </a:r>
          </a:p>
          <a:p>
            <a:pPr algn="ctr">
              <a:buNone/>
            </a:pPr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моя!»</a:t>
            </a:r>
            <a:endParaRPr lang="ru-RU" sz="8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yslide.ru/documents_7/868f66d4b3de42d6fc1a0e9ceff1ff24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социально-нравственный,краткосрочный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групповой, познавательно-исследовательский с заданным результатом для детей 6 лет.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месяц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дети с группы, родители воспитанников, воспитатели.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atherineasquithgallery.com/uploads/posts/2021-02/1613513224_27-p-fon-dlya-prezentatsii-na-patrioticheskuyu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401080" cy="5411807"/>
          </a:xfrm>
        </p:spPr>
        <p:txBody>
          <a:bodyPr>
            <a:normAutofit fontScale="47500" lnSpcReduction="20000"/>
          </a:bodyPr>
          <a:lstStyle/>
          <a:p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Проблема патриотического воспитания подрастающего поколения сегодня одна из наиболее актуальных, так как это является основой формирования будущего гражданина страны. Крепкая, нерушимая и могучая страна состоит из многочисленности ее патриотов. Страна – это одна большая семья, и семья будет крепкой только при одном условии – когда внутри этой семьи присутствует дух любви и уважения друг к другу.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 - это любовь к Родине. Любовь к Родине начинается: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 отношения к самым близким людям – отцу, матери, дедушке, бабушке;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 любви к своему дому, улице, на которой ребенок живет;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 любви к детскому саду, школе, городу;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 любви к природе родного края.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так-же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патриотическое воспитание включает в себя воспитание уважительного отношения: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 труженику и результатам его труда;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 родной земле;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 защитникам Отечества;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 государственной символике;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 традициям государства;</a:t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 общенародным праздникам.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ezentacii.org/upload/cloud/18/10/80849/images/scree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572296" cy="12969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становления основ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патриотического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сознания детей на основе      соответствующих дошкольному возрасту видов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12"/>
            <a:ext cx="8186766" cy="5429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Развитие чувства собственного достоинства как представителя народа России;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Развитие толерантного отношения к представителям других национальностей, к ровесникам, родителям, соседям, другим людям.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Развитие любви к природе родного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края;</a:t>
            </a:r>
          </a:p>
          <a:p>
            <a:pPr>
              <a:buNone/>
            </a:pP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Воспитание любви и уважения к своим национальным особенностям;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Воспитание любви к родному краю, к Родине (представление о стране, городах, столице, символике государства);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Воспитание интереса к русским народным сказкам;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Воспитание интереса к героям российских мультфильмов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крокодил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Гена)</a:t>
            </a:r>
          </a:p>
          <a:p>
            <a:pPr>
              <a:buNone/>
            </a:pP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400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Знакомство с достопримечательностями города, памятниками архитектуры, с названиями улиц, носящих имена известных людей;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Знакомство с событиями, происходившими в стране, расширение представлений о стране, столице, символике государства;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Формирование любви к родному краю (причастности к родному дому, семье, детскому саду, города);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Формирование духовно-нравственных отношений;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Формирование любви к культурному наследию своего народа.</a:t>
            </a: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1/1610930424_4-p-fon-dlya-prezentatsii-viborov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основе ярких впечатлений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родной природе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об истории родного края, о Родине у ребенка формируются определенные черты характера, которые помогут ему стать патриотом и гражданином своей страны.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73581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dirty="0" smtClean="0"/>
              <a:t>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целей и задач;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наглядного дидактического материала;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познавательной и художественной литературой (подбор иллюстраций, книг, сказок, рассказов,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загадок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стихотворений);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дидактических, подвижных и пальчиковых игр;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планы совместной образовательной деятельности;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памятки для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Викторина «Россия – Родина моя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дидактического 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пособия-лэпбук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«Россия на все времена»</a:t>
            </a:r>
          </a:p>
          <a:p>
            <a:pPr algn="ctr">
              <a:buNone/>
            </a:pPr>
            <a:r>
              <a:rPr lang="ru-RU" b="1" dirty="0" smtClean="0"/>
              <a:t>I этап - подготовительный (сбор и накопление информации)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atherineasquithgallery.com/uploads/posts/2021-02/1613463773_16-p-fon-dlya-prezentatsii-pro-konstitutsiyu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этап - подготовительный (сбор и накопление информации)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стихотворений о природе России. Обсуждение прочитанного.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Беседа «Я люблю тебя, Россия»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Рассматривание иллюстраций на тему «Природа России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подвижная игра «Из-за леса , из-за гор»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«Государственные символы России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«Символика страны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по теме «Армия России», «Наши защитники», «Военная техника»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229</Words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Итоговая работа слушателя курсов повышения квалификации</vt:lpstr>
      <vt:lpstr>             Тема проекта:</vt:lpstr>
      <vt:lpstr>Паспорт проекта</vt:lpstr>
      <vt:lpstr>Актуальность проекта</vt:lpstr>
      <vt:lpstr>Цель: создание условий для становления основ    патриотического сознания детей на основе      соответствующих дошкольному возрасту видов деятельности.</vt:lpstr>
      <vt:lpstr>Слайд 6</vt:lpstr>
      <vt:lpstr>Предварительная работа: </vt:lpstr>
      <vt:lpstr>Продукт проектной деятельности:</vt:lpstr>
      <vt:lpstr>I этап - подготовительный (сбор и накопление информации) </vt:lpstr>
      <vt:lpstr>II этап – основной (практический)</vt:lpstr>
      <vt:lpstr>Слайд 11</vt:lpstr>
      <vt:lpstr>III этап – заключительный Викторина «Россия – Родина моя»</vt:lpstr>
      <vt:lpstr>Дидактическое пособие-лэпбук «Россия на все времена»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Итоговая работа слушателя курсов повышения квалификации</dc:title>
  <dc:creator>User</dc:creator>
  <cp:lastModifiedBy>User</cp:lastModifiedBy>
  <cp:revision>18</cp:revision>
  <dcterms:created xsi:type="dcterms:W3CDTF">2022-11-17T07:28:31Z</dcterms:created>
  <dcterms:modified xsi:type="dcterms:W3CDTF">2022-11-17T12:09:08Z</dcterms:modified>
</cp:coreProperties>
</file>