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86D"/>
    <a:srgbClr val="9B9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>
        <p:scale>
          <a:sx n="55" d="100"/>
          <a:sy n="55" d="100"/>
        </p:scale>
        <p:origin x="-180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2.fotocdn.net/s128/c9268cf15aa3c13d/user_xl/2910670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Обзор методической литературы по теме организации и проведения утренней гимнастики в ДОУ. Современные технологии и подходы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Максина А.Ю.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35716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00166" y="35716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728" y="35716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858280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МДОУ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/с № 28 общеразвивающего вида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821/0012b948-79717edc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447770_33-p-fon-dlya-prezentatsii-pro-zdorovii-obraz-z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456384" cy="274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214810" y="214290"/>
            <a:ext cx="4500594" cy="27860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 Стандарте учитываются: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143248"/>
            <a:ext cx="3000396" cy="3286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оддержка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разнообразия детства; сохранение уникальности и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самоценности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детства как важного этапа в общем развитии человека.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охраны и укрепления физического и психического здоровья детей, в том числе их эмоционального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благополучия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3143248"/>
            <a:ext cx="2714644" cy="3286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Утренняя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гимнастика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 – это комплекс физических упражнений умеренной нагрузки, который помогает организму окончательно проснуться, тонизирует его, даёт заряд бодрости на целый день.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 descr="https://ds05.infourok.ru/uploads/ex/0cca/00050251-bdecbea8/im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500298" cy="2152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3400420" cy="116205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  <a:t>Автор:</a:t>
            </a:r>
            <a:b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Коновалова Надежда Геннадьевна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928802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"Утренняя гимнастика для детей дошкольного и младшего школьного возраста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Надежда Коновалова - Утренняя гимнастика для детей дошкольного и младшего школьного возраста. Метод. рекомендации обложка книг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385765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92867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Автор:</a:t>
            </a:r>
            <a:b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3100" dirty="0" smtClean="0">
                <a:solidFill>
                  <a:srgbClr val="002060"/>
                </a:solidFill>
                <a:latin typeface="Georgia" pitchFamily="18" charset="0"/>
              </a:rPr>
              <a:t>Соколова  Лариса  Альбертовна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250030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«Комплексы сюжетных утренних гимнастик для дошкольников»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Лариса Соколова - Комплексы сюжетных утренних гимнастик для дошкольников. ФГОС обложка книг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4071966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008313" cy="1370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Автор:</a:t>
            </a:r>
            <a:b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Алябьева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Елена  Алексеевна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"Нескучная гимнастика»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Елена Алябьева - Нескучная гимнастика. Тематическая утренняя зарядка для детей 5-7 лет. ФГОС ДО обложка книг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143404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4114800" cy="1643074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Автор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  <a:b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Прохорова  Галина Александровна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71462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«Утренняя гимнастика для детей 2-7 лет»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6314" y="28572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8" descr="Галина Прохорова - Утренняя гимнастика для детей 2-7 лет обложка книги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714776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785794"/>
            <a:ext cx="3436941" cy="116205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  <a:t>Автор:</a:t>
            </a:r>
            <a:b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Харченко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Татьяна Егоровна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2786058"/>
            <a:ext cx="3008313" cy="44053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«Утренняя гимнастика в детском саду»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Татьяна Харченко - Утренняя гимнастика в детском саду: Упражнения для детей 3-5 лет обложка книг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286280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182950_191-p-zheltie-oblaka-fon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3257544" cy="116205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  <a:t>Автор:</a:t>
            </a:r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Елена Подольская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928934"/>
            <a:ext cx="3786214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«Оздоровительная гимнастика»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User\Desktop\Elena_Podolskaya__Ozdorovitelnaya_gimnastika._Igrovye_kompleksy_zanyatiya_fizich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07196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1.wp.com/good2bsocial.com/wp-content/uploads/2017/09/infographic-for-blog-scaled.jpg?fit=2560%2C256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D:\ПЕДАГОГИ\Максина\20211216_09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2205767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D:\ПЕДАГОГИ\Максина\20211216_09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264320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8186D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D:\НОВОСТИ\День здоровья это модно 8.10.20\IMG_20201008_103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286256"/>
            <a:ext cx="2428892" cy="182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D:\Фото моиии\ЗДОРОВЬЕ\20210407_092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85728"/>
            <a:ext cx="2428892" cy="150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rgbClr val="9B9B25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3000372"/>
            <a:ext cx="2214578" cy="12144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Отличное настроение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1857364"/>
            <a:ext cx="2071702" cy="114300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1000108"/>
            <a:ext cx="2143140" cy="12858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Жизненный тонус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2285992"/>
            <a:ext cx="2214578" cy="1357322"/>
          </a:xfrm>
          <a:prstGeom prst="roundRect">
            <a:avLst/>
          </a:prstGeom>
          <a:solidFill>
            <a:srgbClr val="981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к занятиям спортом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0" name="Picture 10" descr="https://sun9-26.userapi.com/impf/c852016/v852016954/1cb9b7/xFI2Cfhpiiw.jpg?size=604x488&amp;quality=96&amp;sign=e267507835f2c60f11ed26126abf024a&amp;type=album"/>
          <p:cNvPicPr>
            <a:picLocks noChangeAspect="1" noChangeArrowheads="1"/>
          </p:cNvPicPr>
          <p:nvPr/>
        </p:nvPicPr>
        <p:blipFill>
          <a:blip r:embed="rId7"/>
          <a:srcRect t="72234" r="1903" b="12397"/>
          <a:stretch>
            <a:fillRect/>
          </a:stretch>
        </p:blipFill>
        <p:spPr bwMode="auto">
          <a:xfrm>
            <a:off x="5000628" y="5929330"/>
            <a:ext cx="4143372" cy="928670"/>
          </a:xfrm>
          <a:prstGeom prst="rect">
            <a:avLst/>
          </a:prstGeom>
          <a:noFill/>
        </p:spPr>
      </p:pic>
      <p:pic>
        <p:nvPicPr>
          <p:cNvPr id="1026" name="Picture 2" descr="C:\Users\User\Desktop\athletic-person-9835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28794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157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Обзор методической литературы по теме организации и проведения утренней гимнастики в ДОУ. Современные технологии и подходы   </vt:lpstr>
      <vt:lpstr>Слайд 2</vt:lpstr>
      <vt:lpstr>Автор: Коновалова Надежда Геннадьевна</vt:lpstr>
      <vt:lpstr>Автор:  Соколова  Лариса  Альбертовна</vt:lpstr>
      <vt:lpstr>Автор: Алябьева  Елена  Алексеевна</vt:lpstr>
      <vt:lpstr>Автор:  Прохорова  Галина Александровна</vt:lpstr>
      <vt:lpstr>Автор: Харченко Татьяна Егоровна</vt:lpstr>
      <vt:lpstr>Автор: Елена Подольская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2021-12-15T11:44:53Z</dcterms:created>
  <dcterms:modified xsi:type="dcterms:W3CDTF">2021-12-20T06:52:53Z</dcterms:modified>
</cp:coreProperties>
</file>