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5" r:id="rId3"/>
    <p:sldId id="266" r:id="rId4"/>
    <p:sldId id="267" r:id="rId5"/>
    <p:sldId id="269" r:id="rId6"/>
    <p:sldId id="270" r:id="rId7"/>
    <p:sldId id="268" r:id="rId8"/>
    <p:sldId id="273" r:id="rId9"/>
    <p:sldId id="271" r:id="rId10"/>
    <p:sldId id="272" r:id="rId11"/>
    <p:sldId id="278" r:id="rId12"/>
    <p:sldId id="282" r:id="rId13"/>
    <p:sldId id="279" r:id="rId14"/>
    <p:sldId id="280" r:id="rId15"/>
    <p:sldId id="274" r:id="rId16"/>
    <p:sldId id="275" r:id="rId17"/>
    <p:sldId id="276" r:id="rId18"/>
    <p:sldId id="283" r:id="rId19"/>
    <p:sldId id="284" r:id="rId20"/>
    <p:sldId id="281" r:id="rId21"/>
    <p:sldId id="277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758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441287B-55FB-42EE-8C9B-16F26F7F68D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9174E9E-B49C-4857-B3F9-BC4850D17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26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4E9E-B49C-4857-B3F9-BC4850D1705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67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18356"/>
            <a:ext cx="7704856" cy="55909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</a:t>
            </a:r>
            <a:r>
              <a:rPr lang="ru-RU" sz="4000" b="1" dirty="0" smtClean="0">
                <a:solidFill>
                  <a:srgbClr val="FF0000"/>
                </a:solidFill>
              </a:rPr>
              <a:t>ДЕТСКИЕ МУЗЫКАЛЬНЫЕ ИНСТРУМЕНТЫ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                                         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s://ds04.infourok.ru/uploads/ex/017a/000076a9-8c856574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661248"/>
            <a:ext cx="37444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Шестопалова Е.Н.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48680"/>
            <a:ext cx="73448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МДОУ </a:t>
            </a:r>
            <a:r>
              <a:rPr lang="ru-RU" sz="2400" b="1" dirty="0" err="1" smtClean="0">
                <a:solidFill>
                  <a:srgbClr val="7030A0"/>
                </a:solidFill>
              </a:rPr>
              <a:t>д</a:t>
            </a:r>
            <a:r>
              <a:rPr lang="ru-RU" sz="2400" b="1" dirty="0" smtClean="0">
                <a:solidFill>
                  <a:srgbClr val="7030A0"/>
                </a:solidFill>
              </a:rPr>
              <a:t>/с № 28 </a:t>
            </a:r>
            <a:r>
              <a:rPr lang="ru-RU" sz="2400" b="1" dirty="0" err="1" smtClean="0">
                <a:solidFill>
                  <a:srgbClr val="7030A0"/>
                </a:solidFill>
              </a:rPr>
              <a:t>общеразвивающего</a:t>
            </a:r>
            <a:r>
              <a:rPr lang="ru-RU" sz="2400" b="1" dirty="0" smtClean="0">
                <a:solidFill>
                  <a:srgbClr val="7030A0"/>
                </a:solidFill>
              </a:rPr>
              <a:t> вида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98477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ударно-клавишные</a:t>
            </a:r>
            <a:br>
              <a:rPr lang="ru-RU" sz="4400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+mn-lt"/>
              </a:rPr>
              <a:t>РОЯЛЬ</a:t>
            </a:r>
            <a:endParaRPr lang="ru-RU" sz="27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282813"/>
            <a:ext cx="2520280" cy="456937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Я стою на трёх ногах, Ноги в чёрных сапогах. Зубы белые, педаль. Как зовут меня?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690336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90336"/>
            <a:ext cx="4896544" cy="350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39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3008313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ПИАНИНО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124744"/>
            <a:ext cx="3816424" cy="500141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/>
              </a:rPr>
              <a:t>До, ре, ми, фа, соль, ля, си.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/>
              </a:rPr>
              <a:t>Сколько клавиш посмотри: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/>
              </a:rPr>
              <a:t>Черные и белые –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/>
              </a:rPr>
              <a:t>По ним пальцы бегают.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/>
              </a:rPr>
              <a:t>Клавишный мой инструмент.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</a:t>
            </a:r>
            <a:r>
              <a:rPr lang="ru-RU" sz="2400" b="1" dirty="0" smtClean="0">
                <a:latin typeface="Arial"/>
              </a:rPr>
              <a:t>Пианино</a:t>
            </a:r>
            <a:r>
              <a:rPr lang="ru-RU" sz="2400" dirty="0">
                <a:latin typeface="Arial"/>
              </a:rPr>
              <a:t> </a:t>
            </a:r>
            <a:r>
              <a:rPr lang="ru-RU" sz="2400" dirty="0" smtClean="0">
                <a:latin typeface="Arial"/>
              </a:rPr>
              <a:t>лучше нет</a:t>
            </a:r>
            <a:r>
              <a:rPr lang="ru-RU" sz="2400" dirty="0">
                <a:latin typeface="Arial"/>
              </a:rPr>
              <a:t>! </a:t>
            </a:r>
            <a:endParaRPr lang="ru-RU" sz="24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604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390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92370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клавишно</a:t>
            </a:r>
            <a:r>
              <a:rPr lang="ru-RU" sz="4400" dirty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 – </a:t>
            </a:r>
            <a:r>
              <a:rPr lang="ru-RU" sz="4400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язычковые</a:t>
            </a: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fs00.infourok.ru/images/doc/170/195235/640/img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931224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5344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79686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/>
              </a:rPr>
              <a:t>ударные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https://fs00.infourok.ru/images/doc/170/195235/640/img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10198"/>
            <a:ext cx="7416824" cy="5719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838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fs00.infourok.ru/images/doc/170/195235/640/img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995120" cy="615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4" descr="https://fs00.infourok.ru/images/doc/170/195235/640/img7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0104" y="413048"/>
            <a:ext cx="6995120" cy="6152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8733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3050"/>
            <a:ext cx="7488832" cy="85169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+mn-lt"/>
              </a:rPr>
              <a:t>ударные</a:t>
            </a: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052736"/>
            <a:ext cx="3744416" cy="5073427"/>
          </a:xfrm>
        </p:spPr>
        <p:txBody>
          <a:bodyPr>
            <a:normAutofit fontScale="25000" lnSpcReduction="20000"/>
          </a:bodyPr>
          <a:lstStyle/>
          <a:p>
            <a:endParaRPr lang="ru-RU" sz="3200" dirty="0" smtClean="0"/>
          </a:p>
          <a:p>
            <a:r>
              <a:rPr lang="ru-RU" sz="8000" b="1" dirty="0" smtClean="0">
                <a:solidFill>
                  <a:srgbClr val="7030A0"/>
                </a:solidFill>
              </a:rPr>
              <a:t>Ложки</a:t>
            </a:r>
            <a:r>
              <a:rPr lang="ru-RU" sz="8000" dirty="0" smtClean="0"/>
              <a:t> </a:t>
            </a:r>
            <a:r>
              <a:rPr lang="ru-RU" sz="8000" dirty="0"/>
              <a:t>– ударный инструмент, представляющий собой </a:t>
            </a:r>
            <a:r>
              <a:rPr lang="ru-RU" sz="8000" dirty="0" smtClean="0"/>
              <a:t>деревянные ложки</a:t>
            </a:r>
            <a:r>
              <a:rPr lang="ru-RU" sz="8000" dirty="0"/>
              <a:t>, к рукоятке которой привязывали бубенчики В игровой комплект ложек могут входить 2, 3 или 4 ложки среднего размера и одна большой величины. От того, что размеры разные, возникает впечатление чередования звуков по высоте.</a:t>
            </a:r>
            <a:endParaRPr lang="ru-RU" sz="8000" dirty="0" smtClean="0"/>
          </a:p>
          <a:p>
            <a:endParaRPr lang="ru-RU" sz="6200" dirty="0"/>
          </a:p>
          <a:p>
            <a:pPr algn="r"/>
            <a:r>
              <a:rPr lang="ru-RU" sz="8000" dirty="0" smtClean="0"/>
              <a:t>За </a:t>
            </a:r>
            <a:r>
              <a:rPr lang="ru-RU" sz="8000" dirty="0"/>
              <a:t>обедом суп едят,</a:t>
            </a:r>
          </a:p>
          <a:p>
            <a:pPr algn="r"/>
            <a:r>
              <a:rPr lang="ru-RU" sz="8000" dirty="0"/>
              <a:t>К вечеру «заговорят»</a:t>
            </a:r>
          </a:p>
          <a:p>
            <a:pPr algn="r"/>
            <a:r>
              <a:rPr lang="ru-RU" sz="8000" dirty="0"/>
              <a:t>Деревянные девчонки,</a:t>
            </a:r>
          </a:p>
          <a:p>
            <a:pPr algn="r"/>
            <a:r>
              <a:rPr lang="ru-RU" sz="8000" dirty="0"/>
              <a:t>Музыкальные сестренки.</a:t>
            </a:r>
          </a:p>
          <a:p>
            <a:pPr algn="r"/>
            <a:r>
              <a:rPr lang="ru-RU" sz="8000" dirty="0"/>
              <a:t>Поиграй и ты немножко</a:t>
            </a:r>
          </a:p>
          <a:p>
            <a:pPr algn="r"/>
            <a:r>
              <a:rPr lang="ru-RU" sz="8000" dirty="0"/>
              <a:t>На красивых ярких... </a:t>
            </a:r>
          </a:p>
          <a:p>
            <a:pPr algn="r"/>
            <a:r>
              <a:rPr lang="ru-RU" sz="8000" dirty="0"/>
              <a:t>(Ложках)</a:t>
            </a:r>
          </a:p>
          <a:p>
            <a:endParaRPr lang="ru-RU" sz="8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7505" y="2197351"/>
            <a:ext cx="4896203" cy="30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42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50904" cy="70767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                   БУБЕН</a:t>
            </a: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3728" y="980728"/>
            <a:ext cx="3960440" cy="51454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Бубен </a:t>
            </a:r>
            <a:r>
              <a:rPr lang="ru-RU" sz="2000" dirty="0"/>
              <a:t>- один из ударных инструментов, пришедший в симфонический оркестр в XIX веке, бубен был известен еще в странах </a:t>
            </a:r>
            <a:r>
              <a:rPr lang="ru-RU" sz="2000" dirty="0" smtClean="0"/>
              <a:t>Древнего </a:t>
            </a:r>
            <a:r>
              <a:rPr lang="ru-RU" sz="2000" dirty="0"/>
              <a:t>Востока. Бубен – музыкальный ударный инструмент в виде деревянного обруча, с натянутой на одной стороне кожаной мембраной. В прорезях обруча парами прикрепляются тонкие пластинки, на них подвешиваются бубенчики. На нем играют, встряхивая его в воздухе, ударяя по его коже ладонью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2566" y="2091012"/>
            <a:ext cx="4351604" cy="285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47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3050"/>
            <a:ext cx="3168352" cy="6356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ТРЕЩОТКА</a:t>
            </a: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980728"/>
            <a:ext cx="2952328" cy="5145435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Трещотки – ударный музыкальный инструмент, заменяющий хлопки в ладоши. Письменных свидетельств упоминания в древней Руси этого инструмента нет. При археологических раскопках в Новгороде в 1992 году были найдены две дощечки, которые, по предположению В. И. </a:t>
            </a:r>
            <a:r>
              <a:rPr lang="ru-RU" sz="2000" dirty="0" err="1"/>
              <a:t>Поведкина</a:t>
            </a:r>
            <a:r>
              <a:rPr lang="ru-RU" sz="2000" dirty="0"/>
              <a:t>, входили в комплект древних новгородских трещоток в ХII веке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427984" cy="317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2304256" cy="215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85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77968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МАРАКАСЫ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124744"/>
            <a:ext cx="2880320" cy="500141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/>
              </a:rPr>
              <a:t>Он </a:t>
            </a:r>
            <a:r>
              <a:rPr lang="ru-RU" sz="2400" dirty="0" smtClean="0">
                <a:latin typeface="Arial"/>
              </a:rPr>
              <a:t>похож </a:t>
            </a:r>
            <a:r>
              <a:rPr lang="ru-RU" sz="2400" dirty="0">
                <a:latin typeface="Arial"/>
              </a:rPr>
              <a:t>на погремушку,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/>
              </a:rPr>
              <a:t>Только это не игрушка!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/>
              </a:rPr>
              <a:t>(Маракас)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6453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78896" cy="77968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ТРЕУГОЛЬНИК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1052736"/>
            <a:ext cx="3600400" cy="507342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самый сказочный момент  вступит этот инструмент.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совсем не каждый знает, что в оркестре он играет!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Тихо, нежно зазвенит, будто всё посеребрит.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умолкнет скоро по сигналу дирижёра.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это каждый школьник. 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                                        такое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                                   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(Треугольник)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2974" y="3068960"/>
            <a:ext cx="3466728" cy="346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821410" cy="242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8416" y="629072"/>
            <a:ext cx="3821410" cy="242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417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20688"/>
            <a:ext cx="61926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Helvetica"/>
                <a:ea typeface="Times New Roman"/>
              </a:rPr>
              <a:t>Классификация детских  </a:t>
            </a:r>
            <a:r>
              <a:rPr lang="ru-RU" sz="2800" dirty="0">
                <a:solidFill>
                  <a:srgbClr val="FF0000"/>
                </a:solidFill>
                <a:latin typeface="Helvetica"/>
                <a:ea typeface="Times New Roman"/>
              </a:rPr>
              <a:t>музыкальных </a:t>
            </a:r>
            <a:r>
              <a:rPr lang="ru-RU" sz="2800" dirty="0" smtClean="0">
                <a:solidFill>
                  <a:srgbClr val="FF0000"/>
                </a:solidFill>
                <a:latin typeface="Helvetica"/>
                <a:ea typeface="Times New Roman"/>
              </a:rPr>
              <a:t> инструментов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Helvetica"/>
                <a:ea typeface="Times New Roman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Helvetica"/>
                <a:ea typeface="Times New Roman"/>
              </a:rPr>
              <a:t>Н.А. Ветлугиной </a:t>
            </a:r>
            <a:endParaRPr lang="ru-RU" sz="2800" dirty="0" smtClean="0">
              <a:solidFill>
                <a:srgbClr val="FF0000"/>
              </a:solidFill>
              <a:latin typeface="Helvetica"/>
              <a:ea typeface="Times New Roman"/>
            </a:endParaRPr>
          </a:p>
          <a:p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трунных: балалайка, гусли, домра.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2.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духовых: саксофон, мелодика, флейта, кларнет.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Группа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ударно-клавишных: пианино, рояль.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Группа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клавишно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язычковых: баян, аккордеон, гармоника.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Группа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ударных,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имеющих звукоряд: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ксилофон, металлофон.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Группа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ударных, не имеющих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звукоряд: барабан, бубен, тарелки, кастаньеты, маракасы, трещотки, треугольник, бубенцы.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320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fs00.infourok.ru/images/doc/170/195235/img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6563072" cy="5116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08807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6956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СПАСИБО ЗА ВНИМАНИЕ 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http://lenagold.narod.ru/fon/clipart/k/kol/kolokol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55344"/>
            <a:ext cx="6192688" cy="36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29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76" y="260648"/>
            <a:ext cx="7400850" cy="707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+mn-lt"/>
              </a:rPr>
            </a:b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                                                             </a:t>
            </a:r>
            <a:br>
              <a:rPr lang="ru-RU" sz="2400" dirty="0" smtClean="0">
                <a:solidFill>
                  <a:srgbClr val="7030A0"/>
                </a:solidFill>
                <a:latin typeface="+mn-lt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/>
              </a:rPr>
              <a:t>струнные</a:t>
            </a:r>
            <a:br>
              <a:rPr lang="ru-RU" sz="440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ДОМБРА</a:t>
            </a: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980729"/>
            <a:ext cx="3600400" cy="52135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Термин </a:t>
            </a:r>
            <a:r>
              <a:rPr lang="ru-RU" sz="2000" dirty="0"/>
              <a:t>“домбра” тюркского происхождения. Предком домры явился египетский инструмент “</a:t>
            </a:r>
            <a:r>
              <a:rPr lang="ru-RU" sz="2000" dirty="0" err="1"/>
              <a:t>пандура</a:t>
            </a:r>
            <a:r>
              <a:rPr lang="ru-RU" sz="2000" dirty="0"/>
              <a:t>”, проникший к нам через Персию, торговавшей с Закавказьем.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30412"/>
            <a:ext cx="2720330" cy="218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2828836"/>
            <a:ext cx="29523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загадка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dirty="0" smtClean="0"/>
              <a:t>Играет</a:t>
            </a:r>
            <a:r>
              <a:rPr lang="ru-RU" sz="2000" dirty="0"/>
              <a:t>, а не гитара.</a:t>
            </a:r>
          </a:p>
          <a:p>
            <a:r>
              <a:rPr lang="ru-RU" sz="2000" dirty="0"/>
              <a:t>Деревянная, а не скрипка.</a:t>
            </a:r>
          </a:p>
          <a:p>
            <a:r>
              <a:rPr lang="ru-RU" sz="2000" dirty="0"/>
              <a:t>Круглая, а не барабан.</a:t>
            </a:r>
          </a:p>
          <a:p>
            <a:r>
              <a:rPr lang="ru-RU" sz="2000" dirty="0"/>
              <a:t>Три струны, а не балалайка.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3279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струнные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554276" cy="157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http://www.folkmusic.ru/images/gusli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4290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1340768"/>
            <a:ext cx="30963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ГУСЛИ</a:t>
            </a:r>
          </a:p>
          <a:p>
            <a:pPr algn="ctr"/>
            <a:r>
              <a:rPr lang="ru-RU" sz="2400" dirty="0" smtClean="0"/>
              <a:t>На </a:t>
            </a:r>
            <a:r>
              <a:rPr lang="ru-RU" sz="2400" dirty="0"/>
              <a:t>чём в гостях, вдали от дома,</a:t>
            </a:r>
          </a:p>
          <a:p>
            <a:pPr algn="ctr"/>
            <a:r>
              <a:rPr lang="ru-RU" sz="2400" dirty="0"/>
              <a:t>Играл Садко царю морскому?</a:t>
            </a:r>
          </a:p>
          <a:p>
            <a:pPr algn="ctr"/>
            <a:r>
              <a:rPr lang="ru-RU" sz="2400" dirty="0"/>
              <a:t>Тот музыкальный инструмент</a:t>
            </a:r>
          </a:p>
          <a:p>
            <a:pPr algn="ctr"/>
            <a:r>
              <a:rPr lang="ru-RU" sz="2400" dirty="0"/>
              <a:t>Сломал он, улучив момент.</a:t>
            </a:r>
          </a:p>
          <a:p>
            <a:pPr algn="r"/>
            <a:r>
              <a:rPr lang="ru-RU" sz="2400" dirty="0"/>
              <a:t>(Гусли.)</a:t>
            </a:r>
          </a:p>
        </p:txBody>
      </p:sp>
    </p:spTree>
    <p:extLst>
      <p:ext uri="{BB962C8B-B14F-4D97-AF65-F5344CB8AC3E}">
        <p14:creationId xmlns:p14="http://schemas.microsoft.com/office/powerpoint/2010/main" xmlns="" val="16567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324036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БАЛАЛАЙКА</a:t>
            </a: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268760"/>
            <a:ext cx="3816424" cy="4857403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Впервые название “балалайка” встречается в письменных памятниках времен Петра Великого. В 1715 г., при праздновании устроенной по приказу царя шуточной свадьбы в числе инструментов упоминается и балалайка</a:t>
            </a:r>
            <a:r>
              <a:rPr lang="ru-RU" sz="2000" dirty="0"/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622476" cy="36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2828836"/>
            <a:ext cx="32403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У </a:t>
            </a:r>
            <a:r>
              <a:rPr lang="ru-RU" sz="2000" dirty="0"/>
              <a:t>неё есть три струны ,</a:t>
            </a:r>
          </a:p>
          <a:p>
            <a:r>
              <a:rPr lang="ru-RU" sz="2000" dirty="0"/>
              <a:t>Их рукой щипать должны,</a:t>
            </a:r>
          </a:p>
          <a:p>
            <a:r>
              <a:rPr lang="ru-RU" sz="2000" dirty="0"/>
              <a:t>Можно под неё  плясать</a:t>
            </a:r>
          </a:p>
          <a:p>
            <a:r>
              <a:rPr lang="ru-RU" sz="2000" dirty="0"/>
              <a:t>И по-русски приседать. (Балалайка).</a:t>
            </a:r>
          </a:p>
        </p:txBody>
      </p:sp>
    </p:spTree>
    <p:extLst>
      <p:ext uri="{BB962C8B-B14F-4D97-AF65-F5344CB8AC3E}">
        <p14:creationId xmlns:p14="http://schemas.microsoft.com/office/powerpoint/2010/main" xmlns="" val="31045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4463"/>
            <a:ext cx="7787208" cy="119719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+mn-lt"/>
              </a:rPr>
              <a:t>            духовые</a:t>
            </a: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196752"/>
            <a:ext cx="4217966" cy="4929411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AutoShape 4" descr="Картинки по запросу картинки рож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934729"/>
            <a:ext cx="33661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/>
              <a:t>Вышел </a:t>
            </a:r>
            <a:r>
              <a:rPr lang="ru-RU" sz="2000" dirty="0"/>
              <a:t>в поле пастушок,</a:t>
            </a:r>
          </a:p>
          <a:p>
            <a:r>
              <a:rPr lang="ru-RU" sz="2000" dirty="0"/>
              <a:t>Заиграл его...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(</a:t>
            </a:r>
            <a:r>
              <a:rPr lang="ru-RU" sz="2000" dirty="0"/>
              <a:t>Рожок)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817221" cy="511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89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3050"/>
            <a:ext cx="7416824" cy="995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+mn-lt"/>
              </a:rPr>
            </a:br>
            <a:r>
              <a:rPr lang="ru-RU" sz="44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/>
              </a:rPr>
              <a:t>духовые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САКСАФОН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124744"/>
            <a:ext cx="3240360" cy="498643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460758" cy="398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124744"/>
            <a:ext cx="2520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/>
              </a:rPr>
              <a:t>Как </a:t>
            </a:r>
            <a:r>
              <a:rPr lang="ru-RU" sz="2400" dirty="0">
                <a:latin typeface="Georgia"/>
              </a:rPr>
              <a:t>узнать, где саксофон? –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Посмотреть, где спрятан слон: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Будто хобот он изогнут...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Только кончик – граммофон!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791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3050"/>
            <a:ext cx="2736304" cy="77968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МЕЛОДИКА</a:t>
            </a: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124744"/>
            <a:ext cx="2880320" cy="50014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9675" y="818356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53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3456384" cy="92370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              ФЛЕЙТА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1435100"/>
            <a:ext cx="3168352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Georgia"/>
              </a:rPr>
              <a:t>Чудесная трубочка,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Не простая дудочка,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Бывает золотой, фарфоровой, костяной,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Изумительно поёт,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Всех в концертный зал зовёт.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>
                <a:latin typeface="Georgia"/>
              </a:rPr>
              <a:t>(Флейта)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575620" cy="35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440" y="1853208"/>
            <a:ext cx="3575620" cy="35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440" y="2014426"/>
            <a:ext cx="3575620" cy="35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00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478</Words>
  <Application>Microsoft Office PowerPoint</Application>
  <PresentationFormat>Экран (4:3)</PresentationFormat>
  <Paragraphs>104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                                                               струнные ДОМБРА</vt:lpstr>
      <vt:lpstr>струнные</vt:lpstr>
      <vt:lpstr>БАЛАЛАЙКА</vt:lpstr>
      <vt:lpstr>            духовые</vt:lpstr>
      <vt:lpstr>  духовые САКСАФОН</vt:lpstr>
      <vt:lpstr>МЕЛОДИКА</vt:lpstr>
      <vt:lpstr>              ФЛЕЙТА</vt:lpstr>
      <vt:lpstr>  ударно-клавишные РОЯЛЬ</vt:lpstr>
      <vt:lpstr>ПИАНИНО</vt:lpstr>
      <vt:lpstr> клавишно – язычковые</vt:lpstr>
      <vt:lpstr>ударные</vt:lpstr>
      <vt:lpstr>Слайд 14</vt:lpstr>
      <vt:lpstr>ударные</vt:lpstr>
      <vt:lpstr>                   БУБЕН</vt:lpstr>
      <vt:lpstr>ТРЕЩОТКА</vt:lpstr>
      <vt:lpstr>МАРАКАСЫ</vt:lpstr>
      <vt:lpstr>ТРЕУГОЛЬНИК</vt:lpstr>
      <vt:lpstr>Слайд 20</vt:lpstr>
      <vt:lpstr> 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52</cp:revision>
  <cp:lastPrinted>2016-09-14T09:40:51Z</cp:lastPrinted>
  <dcterms:created xsi:type="dcterms:W3CDTF">2013-07-29T17:42:42Z</dcterms:created>
  <dcterms:modified xsi:type="dcterms:W3CDTF">2021-01-19T17:20:06Z</dcterms:modified>
</cp:coreProperties>
</file>