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05.11.2019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3833550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785786" y="142852"/>
            <a:ext cx="8358214" cy="671514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071538" y="428604"/>
            <a:ext cx="7643866" cy="600079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Рисунок 5" descr="4273829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0" y="0"/>
            <a:ext cx="4245823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03849" y="2357431"/>
            <a:ext cx="47525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72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9BBB59">
                  <a:lumMod val="50000"/>
                </a:srgb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1" y="620688"/>
            <a:ext cx="439248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Изонить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851921" y="1826482"/>
            <a:ext cx="4336114" cy="33581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548680"/>
            <a:ext cx="59046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Изонить</a:t>
            </a:r>
            <a:r>
              <a:rPr lang="ru-RU" dirty="0" smtClean="0">
                <a:latin typeface="Monotype Corsiva" panose="03010101010201010101" pitchFamily="66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Monotype Corsiva" panose="03010101010201010101" pitchFamily="66" charset="0"/>
              </a:rPr>
              <a:t>– это графический рисунок, выполненный нитями, натянутыми  в определенном порядке на твердой основе.  </a:t>
            </a:r>
          </a:p>
          <a:p>
            <a:r>
              <a:rPr lang="ru-RU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	Иными </a:t>
            </a:r>
            <a:r>
              <a:rPr lang="ru-RU" dirty="0">
                <a:solidFill>
                  <a:schemeClr val="tx2"/>
                </a:solidFill>
                <a:latin typeface="Monotype Corsiva" panose="03010101010201010101" pitchFamily="66" charset="0"/>
              </a:rPr>
              <a:t>словами, ИЗОНИТЬ  - это узор из переплетенных нитей, то есть  - рисование нитью.  Эта техника напоминает вышивание. Основное достоинство </a:t>
            </a:r>
            <a:r>
              <a:rPr lang="ru-RU" dirty="0" err="1">
                <a:solidFill>
                  <a:schemeClr val="tx2"/>
                </a:solidFill>
                <a:latin typeface="Monotype Corsiva" panose="03010101010201010101" pitchFamily="66" charset="0"/>
              </a:rPr>
              <a:t>изонити</a:t>
            </a:r>
            <a:r>
              <a:rPr lang="ru-RU" dirty="0">
                <a:solidFill>
                  <a:schemeClr val="tx2"/>
                </a:solidFill>
                <a:latin typeface="Monotype Corsiva" panose="03010101010201010101" pitchFamily="66" charset="0"/>
              </a:rPr>
              <a:t>  в том, что выполняется она быстро и аккуратно с первого раза, поэтому техника ее выполнения проста и доступна человеку любого возраста и может быть использована на занятиях с детьми дошкольного возраста при подготовке их к обучению в школе.</a:t>
            </a:r>
          </a:p>
          <a:p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779912" y="3609568"/>
            <a:ext cx="4615317" cy="255180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392" y="2780928"/>
            <a:ext cx="33123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На занятиях дети приобретают практические навыки (владение иглой, шилом, ножницами, трафаретами), опыт рисования и ручного труда, закрепляют полученные ранее знания о геометрических фигурах, счете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952" y="620688"/>
            <a:ext cx="4320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Занятия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</a:rPr>
              <a:t>изонитью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 способствуют развитию у ребенка: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- мелкой моторики пальцев рук, что способствует развитию речевой зоны коры головного мозга;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- логического мышления;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- сенсорного восприятия;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- глазомера;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- воображения;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- волевых качеств: терпения, усидчивости, умения доводить работу до конца и т.п.; 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- художественных способностей и эстетического вкуса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036691" y="3284985"/>
            <a:ext cx="4328893" cy="301865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9692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491880" y="438912"/>
            <a:ext cx="5256382" cy="600282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extBox 1"/>
          <p:cNvSpPr txBox="1"/>
          <p:nvPr/>
        </p:nvSpPr>
        <p:spPr>
          <a:xfrm>
            <a:off x="323528" y="762670"/>
            <a:ext cx="32403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Инструменты и материалы для работы</a:t>
            </a:r>
            <a:r>
              <a:rPr lang="ru-RU" i="1" dirty="0" smtClean="0">
                <a:solidFill>
                  <a:schemeClr val="tx2"/>
                </a:solidFill>
              </a:rPr>
              <a:t>:</a:t>
            </a:r>
            <a:endParaRPr lang="ru-RU" i="1" dirty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- иголка </a:t>
            </a:r>
            <a:r>
              <a:rPr lang="ru-RU" dirty="0">
                <a:solidFill>
                  <a:schemeClr val="tx2"/>
                </a:solidFill>
              </a:rPr>
              <a:t>с широким ушком;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- ножницы</a:t>
            </a:r>
            <a:r>
              <a:rPr lang="ru-RU" dirty="0">
                <a:solidFill>
                  <a:schemeClr val="tx2"/>
                </a:solidFill>
              </a:rPr>
              <a:t>;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- шило </a:t>
            </a:r>
            <a:r>
              <a:rPr lang="ru-RU" dirty="0">
                <a:solidFill>
                  <a:schemeClr val="tx2"/>
                </a:solidFill>
              </a:rPr>
              <a:t>с коротким острым концом (для прокалывания отверстий</a:t>
            </a:r>
            <a:r>
              <a:rPr lang="ru-RU" dirty="0" smtClean="0">
                <a:solidFill>
                  <a:schemeClr val="tx2"/>
                </a:solidFill>
              </a:rPr>
              <a:t>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- карандаш;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- линейка </a:t>
            </a:r>
            <a:r>
              <a:rPr lang="ru-RU" dirty="0">
                <a:solidFill>
                  <a:schemeClr val="tx2"/>
                </a:solidFill>
              </a:rPr>
              <a:t>(для черчения угла и разметки его точками) или трафарет с нанесенными точками;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- пенопласт </a:t>
            </a:r>
            <a:r>
              <a:rPr lang="ru-RU" dirty="0">
                <a:solidFill>
                  <a:schemeClr val="tx2"/>
                </a:solidFill>
              </a:rPr>
              <a:t>(для подкладки во время прокалывания шилом отверстий);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- цветной </a:t>
            </a:r>
            <a:r>
              <a:rPr lang="ru-RU" dirty="0">
                <a:solidFill>
                  <a:schemeClr val="tx2"/>
                </a:solidFill>
              </a:rPr>
              <a:t>картон или бархатная бумага;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- цветные </a:t>
            </a:r>
            <a:r>
              <a:rPr lang="ru-RU" dirty="0">
                <a:solidFill>
                  <a:schemeClr val="tx2"/>
                </a:solidFill>
              </a:rPr>
              <a:t>нитки (пряжа, «ирис» и т.д.).</a:t>
            </a:r>
          </a:p>
        </p:txBody>
      </p:sp>
    </p:spTree>
    <p:extLst>
      <p:ext uri="{BB962C8B-B14F-4D97-AF65-F5344CB8AC3E}">
        <p14:creationId xmlns:p14="http://schemas.microsoft.com/office/powerpoint/2010/main" xmlns="" val="808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51845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chemeClr val="tx2"/>
                </a:solidFill>
              </a:rPr>
              <a:t>Этапы выполнения работы:</a:t>
            </a:r>
          </a:p>
          <a:p>
            <a:r>
              <a:rPr lang="ru-RU" sz="1400" dirty="0">
                <a:solidFill>
                  <a:schemeClr val="tx2"/>
                </a:solidFill>
              </a:rPr>
              <a:t>1 Черчение угла на изнаночной стороне картона, разметка его точками (точек должно быть одинаковое кол-во на обеих сторонах угла. Располагаются точки на одинаковом расстоянии друг от друга) и прокалывание отверстий шилом.</a:t>
            </a:r>
          </a:p>
          <a:p>
            <a:r>
              <a:rPr lang="ru-RU" sz="1400" dirty="0">
                <a:solidFill>
                  <a:schemeClr val="tx2"/>
                </a:solidFill>
              </a:rPr>
              <a:t>2 Выполнение работы. </a:t>
            </a:r>
          </a:p>
          <a:p>
            <a:r>
              <a:rPr lang="ru-RU" sz="1400" dirty="0">
                <a:solidFill>
                  <a:schemeClr val="tx2"/>
                </a:solidFill>
              </a:rPr>
              <a:t>Вдевание нитки в иголку и завязывание узелка .(Вместо иголки первое время можно использовать нить с заостренным лаком или клеем концом)</a:t>
            </a:r>
          </a:p>
          <a:p>
            <a:r>
              <a:rPr lang="ru-RU" sz="1400" dirty="0">
                <a:solidFill>
                  <a:schemeClr val="tx2"/>
                </a:solidFill>
              </a:rPr>
              <a:t>С изнаночной стороны ввести иглу в самое нижнее левое отверстие. Перевернуть на лицевую сторону и ввести иглу в вершину угла.  Затем перевернуть работу на изнаночную сторону и  ввести иголку в отверстие рядом, делая короткий стежок. Перевернуть  на лицевую сторону и ввести иглу во второе отверстие снизу на другой стороне угла. Перевернуть на изнаночную сторону и снова  ввести иголку в отверстие рядом, делая короткий стежок. Опять перевернуть работу на лицевую сторону и ввести иглу  уже в третье отверстие на другой стороне угла. Так выполнять работу, пока не заполнятся все отверстия. Таким образом, на лицевой стороне получится рисунок треугольника из переплетенных нитей, а на изнанке – короткие стежки, идущие по обеим сторонам угла. Угол заполнен.</a:t>
            </a:r>
          </a:p>
          <a:p>
            <a:r>
              <a:rPr lang="ru-RU" sz="1400" dirty="0">
                <a:solidFill>
                  <a:schemeClr val="tx2"/>
                </a:solidFill>
              </a:rPr>
              <a:t>3 Завершение задуманного рисунка с помощью  наклеивания дополнительных деталей.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084169" y="3177295"/>
            <a:ext cx="2592288" cy="31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741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ИРИНА\ПЕДАГОГИ\Стефаненкова\фотовернисаж\IMG-20191105-WA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71480"/>
            <a:ext cx="5810291" cy="5643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2741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396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43</cp:revision>
  <dcterms:created xsi:type="dcterms:W3CDTF">2014-06-15T06:03:36Z</dcterms:created>
  <dcterms:modified xsi:type="dcterms:W3CDTF">2019-11-05T12:07:15Z</dcterms:modified>
</cp:coreProperties>
</file>